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7" r:id="rId3"/>
    <p:sldId id="263" r:id="rId4"/>
    <p:sldId id="259" r:id="rId5"/>
    <p:sldId id="260" r:id="rId6"/>
    <p:sldId id="261" r:id="rId7"/>
    <p:sldId id="262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7" r:id="rId20"/>
    <p:sldId id="275" r:id="rId21"/>
    <p:sldId id="276" r:id="rId22"/>
    <p:sldId id="278" r:id="rId23"/>
    <p:sldId id="279" r:id="rId24"/>
    <p:sldId id="282" r:id="rId25"/>
    <p:sldId id="280" r:id="rId26"/>
    <p:sldId id="281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1" r:id="rId35"/>
    <p:sldId id="292" r:id="rId36"/>
    <p:sldId id="290" r:id="rId37"/>
    <p:sldId id="293" r:id="rId38"/>
    <p:sldId id="295" r:id="rId39"/>
    <p:sldId id="294" r:id="rId40"/>
    <p:sldId id="297" r:id="rId41"/>
    <p:sldId id="298" r:id="rId42"/>
    <p:sldId id="299" r:id="rId43"/>
    <p:sldId id="300" r:id="rId44"/>
    <p:sldId id="296" r:id="rId45"/>
    <p:sldId id="305" r:id="rId46"/>
    <p:sldId id="301" r:id="rId47"/>
    <p:sldId id="302" r:id="rId48"/>
    <p:sldId id="303" r:id="rId49"/>
    <p:sldId id="304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87" d="100"/>
          <a:sy n="87" d="100"/>
        </p:scale>
        <p:origin x="-876" y="31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4A69F2-87E1-476B-A5D6-BBB8D629734A}" type="datetimeFigureOut">
              <a:rPr lang="en-US" smtClean="0"/>
              <a:t>3/1/2024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982C6-E691-440F-830B-CBCC668C2D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2017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4A69F2-87E1-476B-A5D6-BBB8D629734A}" type="datetimeFigureOut">
              <a:rPr lang="en-US" smtClean="0"/>
              <a:t>3/1/2024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982C6-E691-440F-830B-CBCC668C2D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4557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4A69F2-87E1-476B-A5D6-BBB8D629734A}" type="datetimeFigureOut">
              <a:rPr lang="en-US" smtClean="0"/>
              <a:t>3/1/2024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982C6-E691-440F-830B-CBCC668C2D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12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4A69F2-87E1-476B-A5D6-BBB8D629734A}" type="datetimeFigureOut">
              <a:rPr lang="en-US" smtClean="0"/>
              <a:t>3/1/2024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982C6-E691-440F-830B-CBCC668C2D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304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4A69F2-87E1-476B-A5D6-BBB8D629734A}" type="datetimeFigureOut">
              <a:rPr lang="en-US" smtClean="0"/>
              <a:t>3/1/2024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982C6-E691-440F-830B-CBCC668C2D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5987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4A69F2-87E1-476B-A5D6-BBB8D629734A}" type="datetimeFigureOut">
              <a:rPr lang="en-US" smtClean="0"/>
              <a:t>3/1/2024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982C6-E691-440F-830B-CBCC668C2D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9019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4A69F2-87E1-476B-A5D6-BBB8D629734A}" type="datetimeFigureOut">
              <a:rPr lang="en-US" smtClean="0"/>
              <a:t>3/1/2024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982C6-E691-440F-830B-CBCC668C2D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6137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4A69F2-87E1-476B-A5D6-BBB8D629734A}" type="datetimeFigureOut">
              <a:rPr lang="en-US" smtClean="0"/>
              <a:t>3/1/2024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982C6-E691-440F-830B-CBCC668C2D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51938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4A69F2-87E1-476B-A5D6-BBB8D629734A}" type="datetimeFigureOut">
              <a:rPr lang="en-US" smtClean="0"/>
              <a:t>3/1/2024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982C6-E691-440F-830B-CBCC668C2D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4556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4A69F2-87E1-476B-A5D6-BBB8D629734A}" type="datetimeFigureOut">
              <a:rPr lang="en-US" smtClean="0"/>
              <a:t>3/1/2024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982C6-E691-440F-830B-CBCC668C2D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6109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4A69F2-87E1-476B-A5D6-BBB8D629734A}" type="datetimeFigureOut">
              <a:rPr lang="en-US" smtClean="0"/>
              <a:t>3/1/2024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982C6-E691-440F-830B-CBCC668C2D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1118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4A69F2-87E1-476B-A5D6-BBB8D629734A}" type="datetimeFigureOut">
              <a:rPr lang="en-US" smtClean="0"/>
              <a:t>3/1/2024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1982C6-E691-440F-830B-CBCC668C2D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35162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71600" y="1981200"/>
            <a:ext cx="6019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/>
              <a:t>POWERBI BI</a:t>
            </a:r>
            <a:endParaRPr lang="en-US" sz="6000" b="1" dirty="0"/>
          </a:p>
        </p:txBody>
      </p:sp>
    </p:spTree>
    <p:extLst>
      <p:ext uri="{BB962C8B-B14F-4D97-AF65-F5344CB8AC3E}">
        <p14:creationId xmlns:p14="http://schemas.microsoft.com/office/powerpoint/2010/main" val="1195114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533400"/>
            <a:ext cx="8086725" cy="5200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009969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162050"/>
            <a:ext cx="8686800" cy="4533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12259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375" y="1143000"/>
            <a:ext cx="8477250" cy="457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74962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104900"/>
            <a:ext cx="8915400" cy="464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036465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6013" y="2005013"/>
            <a:ext cx="4371975" cy="2847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519625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038" y="1628775"/>
            <a:ext cx="7781925" cy="3600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199592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1125" y="1581150"/>
            <a:ext cx="6381750" cy="3695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029491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88" y="1276350"/>
            <a:ext cx="6981825" cy="430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684085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2150" y="1362075"/>
            <a:ext cx="5219700" cy="413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417719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338" y="1628775"/>
            <a:ext cx="7553325" cy="3600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298521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845127"/>
            <a:ext cx="8667750" cy="4229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79963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1150" y="1685925"/>
            <a:ext cx="5981700" cy="348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811917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447800"/>
            <a:ext cx="8686800" cy="396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857224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138238"/>
            <a:ext cx="8686800" cy="4581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060731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762000"/>
            <a:ext cx="4352925" cy="2219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3200400"/>
            <a:ext cx="5467350" cy="1847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943567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438" y="1662113"/>
            <a:ext cx="7477125" cy="3533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206882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138" y="1947863"/>
            <a:ext cx="7705725" cy="2962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596863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363" y="1704975"/>
            <a:ext cx="7153275" cy="3448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409750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150" y="1376363"/>
            <a:ext cx="8267700" cy="4105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658009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62038"/>
            <a:ext cx="9915525" cy="4733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221111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62063"/>
            <a:ext cx="8991600" cy="433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537322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5488" y="1995488"/>
            <a:ext cx="5153025" cy="2867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184753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42975"/>
            <a:ext cx="8915399" cy="4972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03841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000125"/>
            <a:ext cx="8153400" cy="4857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612506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128713"/>
            <a:ext cx="8839200" cy="4600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445873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009650"/>
            <a:ext cx="9067799" cy="4838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059989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8363" y="1957388"/>
            <a:ext cx="4867275" cy="2943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814404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2650" y="1681163"/>
            <a:ext cx="4838700" cy="3495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655216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00200"/>
            <a:ext cx="8334375" cy="348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914453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5888" y="1190625"/>
            <a:ext cx="6372225" cy="4476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4050988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47800" y="2362200"/>
            <a:ext cx="4876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DAX(Data Analysis Expression)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09774505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0275" y="1490663"/>
            <a:ext cx="4743450" cy="3876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925318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1295400"/>
            <a:ext cx="6019800" cy="464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12039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8300" y="1200150"/>
            <a:ext cx="5867400" cy="445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0755019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925" y="1009650"/>
            <a:ext cx="5772150" cy="4838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3737495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85838"/>
            <a:ext cx="8839200" cy="4886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4706365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00125"/>
            <a:ext cx="8763000" cy="4857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1929701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338" y="995363"/>
            <a:ext cx="7553325" cy="4867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0404372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1625" y="1190625"/>
            <a:ext cx="6000750" cy="4476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6399538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609598"/>
            <a:ext cx="3314700" cy="2238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61657"/>
            <a:ext cx="4723279" cy="2676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Down Arrow 1"/>
          <p:cNvSpPr/>
          <p:nvPr/>
        </p:nvSpPr>
        <p:spPr>
          <a:xfrm>
            <a:off x="1219200" y="2667000"/>
            <a:ext cx="590550" cy="5334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ight Arrow 2"/>
          <p:cNvSpPr/>
          <p:nvPr/>
        </p:nvSpPr>
        <p:spPr>
          <a:xfrm>
            <a:off x="3810000" y="1462085"/>
            <a:ext cx="533400" cy="533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5914" y="598712"/>
            <a:ext cx="4267200" cy="31024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5914" y="4114119"/>
            <a:ext cx="4038600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Down Arrow 3"/>
          <p:cNvSpPr/>
          <p:nvPr/>
        </p:nvSpPr>
        <p:spPr>
          <a:xfrm rot="18900000">
            <a:off x="4519706" y="3182101"/>
            <a:ext cx="345882" cy="86210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37245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99" y="690563"/>
            <a:ext cx="8077201" cy="547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8837560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788" y="838200"/>
            <a:ext cx="8734425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3011135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57" y="685800"/>
            <a:ext cx="8839200" cy="2705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67200"/>
            <a:ext cx="8648700" cy="1095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608752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" y="1500188"/>
            <a:ext cx="8953500" cy="3857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56809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" y="1119188"/>
            <a:ext cx="7543800" cy="4619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991179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385888"/>
            <a:ext cx="9067799" cy="4086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774059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2113" y="1357313"/>
            <a:ext cx="5819775" cy="414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6623981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114425"/>
            <a:ext cx="8458200" cy="4067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6333786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8338" y="1966913"/>
            <a:ext cx="5267325" cy="2924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6873165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904875"/>
            <a:ext cx="8686800" cy="5048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8500220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95400"/>
            <a:ext cx="8991600" cy="426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0675065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6913" y="2028825"/>
            <a:ext cx="5210175" cy="2800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3056030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04975"/>
            <a:ext cx="9144000" cy="3448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4269440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113" y="1419225"/>
            <a:ext cx="8105775" cy="4019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326304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13" y="1781175"/>
            <a:ext cx="8943975" cy="3295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39077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00188"/>
            <a:ext cx="8915400" cy="3857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1121007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152525"/>
            <a:ext cx="8991600" cy="4552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661922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688" y="1381125"/>
            <a:ext cx="8810625" cy="4095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73055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209800"/>
            <a:ext cx="5029199" cy="20356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865957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" y="1076325"/>
            <a:ext cx="7848600" cy="4705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920049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18804</TotalTime>
  <Words>6</Words>
  <Application>Microsoft Office PowerPoint</Application>
  <PresentationFormat>On-screen Show (4:3)</PresentationFormat>
  <Paragraphs>2</Paragraphs>
  <Slides>61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2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hd</dc:creator>
  <cp:lastModifiedBy>hd</cp:lastModifiedBy>
  <cp:revision>40</cp:revision>
  <dcterms:created xsi:type="dcterms:W3CDTF">2024-02-10T07:53:49Z</dcterms:created>
  <dcterms:modified xsi:type="dcterms:W3CDTF">2024-03-03T06:32:19Z</dcterms:modified>
</cp:coreProperties>
</file>